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957C4-D52A-46E7-A7D4-68DEF4981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A2BC9BB-82B2-420C-8471-CBDFAD77B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90E40-6F32-4485-A3EB-E1FAE09A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EB638A-B839-4035-8F5D-2536D346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D83549-FC4D-45D3-ADF0-FE0BAFA90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0D63C-D605-4562-8963-A07B8832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E91DEC-012A-4187-8DBD-83E738399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F70401-AF57-43B5-9CEA-38ECD67D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0C92F8-6280-47F4-8561-84AE970E3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93161D-132E-4BE0-BD0D-A4E90EAA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38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0ADE57F-0A92-4291-A5BD-BD66430AD5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A759C0-FA58-409C-9F4F-05F634189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011FBA-E175-4F27-A723-22D00D43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B505B-99C2-433D-B0D7-91EB9654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B20171-A1B6-4EBC-B869-B371B0E9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86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CE7059-899B-4081-AC9A-6F96A887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1A3CC3-10EC-40B3-AB6C-9B067A4AC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E40809-7377-4D91-B6F2-99447FEF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FE8DF9-C644-4B6F-8D1A-7308786B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5F2FB1-8E63-4BFA-A00C-4A0A57AC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70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9875B-BA54-4CFE-B72D-73368BAE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E988F8-B7C8-46FA-97A4-554A6C285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5E444-81ED-4448-A0AE-4CB4DA56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EEE12E-C8F1-40F3-9A9C-D3FCE42D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61C74-67DC-4E13-98F7-608F0A13B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76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620110-D322-4AF5-9EE9-EF8C3ED0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079F3F-6FEF-425C-A5DE-0FC3050939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0B08F6-5FCF-409E-A954-DAF2377C9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6522A2-1933-4206-AE62-0B570E78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6E480F-D228-49C0-9286-F2601E09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52E39D-E920-4D1D-9566-AAC0A532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50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8DDE1-AED7-4BD3-B879-8F9EFE520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8B857D-B165-42B1-826B-102EFCDDE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ACCE2D-4424-471B-A706-C74C5ED8E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E5E3B-80C8-4822-AA18-2DF00B10E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65B590-BE31-4C81-8C4E-C260DD81A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716024-944A-4826-94B2-41B83D5B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D4A9DE-0458-40AC-93D9-E5852F44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858737-3ECD-4E8B-8EF5-D31D43AF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15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FB3DC-8D9A-44A9-BF21-A7579CF3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330151-6D8F-4F8D-BE3D-47FFC35D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8039095-4913-4004-AD11-864764AB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65ED24A-4197-463E-BD5C-62E2EB91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3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D903F1-91FD-4211-BA0C-074CCF8D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6EF1F5-444A-411F-A718-78CDD3432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33AFF2-335D-4EF3-9B2E-D9D5D195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38A59D-E67B-4D59-9125-CB19A27BD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D52D02-B955-4086-89AC-85CBED86E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ACF7CA-E033-416A-97B1-78F3FCDFA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313FAC-65F0-412A-AC7E-EE3234366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7F813D-6866-4E8C-BF54-2A0D2012A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1BC8F1-9286-48FC-B5A8-49AB6FB3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04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830F7-471C-4524-A533-D4918BC7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B64E15F-2532-4286-8B75-D21D10125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994D6D-99D7-46F3-9D2B-F4848AA24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EA90DD-6BA5-46DA-B75E-DABE9B365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8A1962-70FC-41CD-9749-0B5C8AC2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35D322-E379-4561-B9FA-A8D61FAC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01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A0CB0FA-C20F-4649-938A-90550933D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42904C-3032-4611-9C85-E057249A6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156B4E-4684-49B9-BC61-6C64D9CC6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599F1-BF25-4F10-93B0-0D1F6839ADD2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E3DE68-5E31-4DF6-A6C8-FC77470A6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2774D8-0A76-480D-96C7-76DF8BE5D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3AAB-BE52-4819-B801-044540071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4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869E6F-F618-4512-AD07-C5FA393CB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Zoom</a:t>
            </a:r>
            <a:r>
              <a:rPr kumimoji="1" lang="ja-JP" altLang="en-US" dirty="0"/>
              <a:t>ミーティング</a:t>
            </a:r>
            <a:r>
              <a:rPr kumimoji="1" lang="en-US" altLang="ja-JP" dirty="0"/>
              <a:t>ID</a:t>
            </a:r>
            <a:r>
              <a:rPr kumimoji="1" lang="ja-JP" altLang="en-US" dirty="0"/>
              <a:t>とパスワード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1D2BC5-C433-4239-BF53-224CD278BB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基礎情報処理（水曜２限）</a:t>
            </a:r>
          </a:p>
        </p:txBody>
      </p:sp>
    </p:spTree>
    <p:extLst>
      <p:ext uri="{BB962C8B-B14F-4D97-AF65-F5344CB8AC3E}">
        <p14:creationId xmlns:p14="http://schemas.microsoft.com/office/powerpoint/2010/main" val="73980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87627D-0C69-446E-8D86-C96A6F62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第</a:t>
            </a:r>
            <a:r>
              <a:rPr lang="ja-JP" altLang="en-US" dirty="0"/>
              <a:t>１</a:t>
            </a:r>
            <a:r>
              <a:rPr kumimoji="1" lang="ja-JP" altLang="en-US" dirty="0"/>
              <a:t>回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F00F75E-B5E2-454F-9266-12A6235BA598}"/>
              </a:ext>
            </a:extLst>
          </p:cNvPr>
          <p:cNvSpPr/>
          <p:nvPr/>
        </p:nvSpPr>
        <p:spPr>
          <a:xfrm>
            <a:off x="1238450" y="2017043"/>
            <a:ext cx="80884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金 榮基さんがあなたを予約された</a:t>
            </a:r>
            <a:r>
              <a:rPr lang="en-US" altLang="ja-JP" dirty="0"/>
              <a:t>Zoom</a:t>
            </a:r>
            <a:r>
              <a:rPr lang="ja-JP" altLang="en-US" dirty="0"/>
              <a:t>ミーティングに招待しています。</a:t>
            </a:r>
          </a:p>
          <a:p>
            <a:endParaRPr lang="ja-JP" altLang="en-US" dirty="0"/>
          </a:p>
          <a:p>
            <a:r>
              <a:rPr lang="ja-JP" altLang="en-US" dirty="0"/>
              <a:t>トピック</a:t>
            </a:r>
            <a:r>
              <a:rPr lang="en-US" altLang="ja-JP" dirty="0"/>
              <a:t>: </a:t>
            </a:r>
            <a:r>
              <a:rPr lang="ja-JP" altLang="en-US" dirty="0"/>
              <a:t>第１回　ガイダンス　担当　金　榮基</a:t>
            </a:r>
          </a:p>
          <a:p>
            <a:r>
              <a:rPr lang="ja-JP" altLang="en-US" dirty="0"/>
              <a:t>時間</a:t>
            </a:r>
            <a:r>
              <a:rPr lang="en-US" altLang="ja-JP" dirty="0"/>
              <a:t>: 2021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14</a:t>
            </a:r>
            <a:r>
              <a:rPr lang="ja-JP" altLang="en-US" dirty="0"/>
              <a:t>日 </a:t>
            </a:r>
            <a:r>
              <a:rPr lang="en-US" altLang="ja-JP" dirty="0"/>
              <a:t>10:45 AM </a:t>
            </a:r>
            <a:r>
              <a:rPr lang="ja-JP" altLang="en-US" dirty="0"/>
              <a:t>大阪、札幌、東京</a:t>
            </a:r>
          </a:p>
          <a:p>
            <a:endParaRPr lang="ja-JP" altLang="en-US" dirty="0"/>
          </a:p>
          <a:p>
            <a:r>
              <a:rPr lang="en-US" altLang="ja-JP" dirty="0"/>
              <a:t>Zoom</a:t>
            </a:r>
            <a:r>
              <a:rPr lang="ja-JP" altLang="en-US" dirty="0"/>
              <a:t>ミーティングに参加する</a:t>
            </a:r>
          </a:p>
          <a:p>
            <a:r>
              <a:rPr lang="en-US" altLang="ja-JP" dirty="0"/>
              <a:t>https://us02web.zoom.us/j/84264483155?pwd=bDlTZ3pVTkpvUU95eTN0OHIySXBmQT09</a:t>
            </a:r>
          </a:p>
          <a:p>
            <a:endParaRPr lang="en-US" altLang="ja-JP" dirty="0"/>
          </a:p>
          <a:p>
            <a:r>
              <a:rPr lang="ja-JP" altLang="en-US" dirty="0"/>
              <a:t>ミーティング</a:t>
            </a:r>
            <a:r>
              <a:rPr lang="en-US" altLang="ja-JP" dirty="0"/>
              <a:t>ID: 842 6448 3155</a:t>
            </a:r>
          </a:p>
          <a:p>
            <a:r>
              <a:rPr lang="ja-JP" altLang="en-US" dirty="0"/>
              <a:t>パスコード</a:t>
            </a:r>
            <a:r>
              <a:rPr lang="en-US" altLang="ja-JP" dirty="0"/>
              <a:t>: 3325</a:t>
            </a:r>
          </a:p>
        </p:txBody>
      </p:sp>
    </p:spTree>
    <p:extLst>
      <p:ext uri="{BB962C8B-B14F-4D97-AF65-F5344CB8AC3E}">
        <p14:creationId xmlns:p14="http://schemas.microsoft.com/office/powerpoint/2010/main" val="416761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F913E-5B7C-408D-80D1-13A1C3741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第</a:t>
            </a:r>
            <a:r>
              <a:rPr lang="ja-JP" altLang="en-US" dirty="0"/>
              <a:t>２</a:t>
            </a:r>
            <a:r>
              <a:rPr kumimoji="1" lang="ja-JP" altLang="en-US" dirty="0"/>
              <a:t>回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ACCD194-0ED9-4D36-AD04-B6C3E09356D0}"/>
              </a:ext>
            </a:extLst>
          </p:cNvPr>
          <p:cNvSpPr/>
          <p:nvPr/>
        </p:nvSpPr>
        <p:spPr>
          <a:xfrm>
            <a:off x="1565709" y="2061423"/>
            <a:ext cx="7924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金 榮基さんがあなたを予約された</a:t>
            </a:r>
            <a:r>
              <a:rPr lang="en-US" altLang="ja-JP" dirty="0"/>
              <a:t>Zoom</a:t>
            </a:r>
            <a:r>
              <a:rPr lang="ja-JP" altLang="en-US" dirty="0"/>
              <a:t>ミーティングに招待しています。</a:t>
            </a:r>
          </a:p>
          <a:p>
            <a:endParaRPr lang="ja-JP" altLang="en-US" dirty="0"/>
          </a:p>
          <a:p>
            <a:r>
              <a:rPr lang="ja-JP" altLang="en-US" dirty="0"/>
              <a:t>トピック</a:t>
            </a:r>
            <a:r>
              <a:rPr lang="en-US" altLang="ja-JP" dirty="0"/>
              <a:t>: </a:t>
            </a:r>
            <a:r>
              <a:rPr lang="ja-JP" altLang="en-US" dirty="0"/>
              <a:t>第２回　</a:t>
            </a:r>
            <a:r>
              <a:rPr lang="en-US" altLang="ja-JP" dirty="0"/>
              <a:t>PC</a:t>
            </a:r>
            <a:r>
              <a:rPr lang="ja-JP" altLang="en-US" dirty="0"/>
              <a:t>の基本的な操作　担当　金　榮基</a:t>
            </a:r>
          </a:p>
          <a:p>
            <a:r>
              <a:rPr lang="ja-JP" altLang="en-US" dirty="0"/>
              <a:t>時間</a:t>
            </a:r>
            <a:r>
              <a:rPr lang="en-US" altLang="ja-JP" dirty="0"/>
              <a:t>: 2021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21</a:t>
            </a:r>
            <a:r>
              <a:rPr lang="ja-JP" altLang="en-US" dirty="0"/>
              <a:t>日 </a:t>
            </a:r>
            <a:r>
              <a:rPr lang="en-US" altLang="ja-JP" dirty="0"/>
              <a:t>10:45 AM </a:t>
            </a:r>
            <a:r>
              <a:rPr lang="ja-JP" altLang="en-US" dirty="0"/>
              <a:t>大阪、札幌、東京</a:t>
            </a:r>
          </a:p>
          <a:p>
            <a:endParaRPr lang="ja-JP" altLang="en-US" dirty="0"/>
          </a:p>
          <a:p>
            <a:r>
              <a:rPr lang="en-US" altLang="ja-JP" dirty="0"/>
              <a:t>Zoom</a:t>
            </a:r>
            <a:r>
              <a:rPr lang="ja-JP" altLang="en-US" dirty="0"/>
              <a:t>ミーティングに参加する</a:t>
            </a:r>
          </a:p>
          <a:p>
            <a:r>
              <a:rPr lang="en-US" altLang="ja-JP" dirty="0"/>
              <a:t>https://us02web.zoom.us/j/89307646959?pwd=M1hQOW4yeFY0cXk1VWhKZ2JibzF4QT09</a:t>
            </a:r>
          </a:p>
          <a:p>
            <a:endParaRPr lang="en-US" altLang="ja-JP" dirty="0"/>
          </a:p>
          <a:p>
            <a:r>
              <a:rPr lang="ja-JP" altLang="en-US" dirty="0"/>
              <a:t>ミーティング</a:t>
            </a:r>
            <a:r>
              <a:rPr lang="en-US" altLang="ja-JP" dirty="0"/>
              <a:t>ID: 893 0764 6959</a:t>
            </a:r>
          </a:p>
          <a:p>
            <a:r>
              <a:rPr lang="ja-JP" altLang="en-US" dirty="0"/>
              <a:t>パスコード</a:t>
            </a:r>
            <a:r>
              <a:rPr lang="en-US" altLang="ja-JP" dirty="0"/>
              <a:t>: 1155</a:t>
            </a:r>
          </a:p>
        </p:txBody>
      </p:sp>
    </p:spTree>
    <p:extLst>
      <p:ext uri="{BB962C8B-B14F-4D97-AF65-F5344CB8AC3E}">
        <p14:creationId xmlns:p14="http://schemas.microsoft.com/office/powerpoint/2010/main" val="213402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560A7-367B-4A86-93B3-04FB44DC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第</a:t>
            </a:r>
            <a:r>
              <a:rPr lang="ja-JP" altLang="en-US" dirty="0"/>
              <a:t>３</a:t>
            </a:r>
            <a:r>
              <a:rPr kumimoji="1" lang="ja-JP" altLang="en-US" dirty="0"/>
              <a:t>回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239CC4-DA4E-42EA-B436-0F8B07C2F4B1}"/>
              </a:ext>
            </a:extLst>
          </p:cNvPr>
          <p:cNvSpPr/>
          <p:nvPr/>
        </p:nvSpPr>
        <p:spPr>
          <a:xfrm>
            <a:off x="1267327" y="1878544"/>
            <a:ext cx="79151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金 榮基さんがあなたを予約された</a:t>
            </a:r>
            <a:r>
              <a:rPr lang="en-US" altLang="ja-JP" dirty="0"/>
              <a:t>Zoom</a:t>
            </a:r>
            <a:r>
              <a:rPr lang="ja-JP" altLang="en-US" dirty="0"/>
              <a:t>ミーティングに招待しています。</a:t>
            </a:r>
          </a:p>
          <a:p>
            <a:endParaRPr lang="ja-JP" altLang="en-US" dirty="0"/>
          </a:p>
          <a:p>
            <a:r>
              <a:rPr lang="ja-JP" altLang="en-US" dirty="0"/>
              <a:t>トピック</a:t>
            </a:r>
            <a:r>
              <a:rPr lang="en-US" altLang="ja-JP" dirty="0"/>
              <a:t>: </a:t>
            </a:r>
            <a:r>
              <a:rPr lang="ja-JP" altLang="en-US" dirty="0"/>
              <a:t>第３回　インターネットの仕組みと情報モラル</a:t>
            </a:r>
          </a:p>
          <a:p>
            <a:r>
              <a:rPr lang="ja-JP" altLang="en-US" dirty="0"/>
              <a:t>時間</a:t>
            </a:r>
            <a:r>
              <a:rPr lang="en-US" altLang="ja-JP" dirty="0"/>
              <a:t>: 2021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28</a:t>
            </a:r>
            <a:r>
              <a:rPr lang="ja-JP" altLang="en-US" dirty="0"/>
              <a:t>日 </a:t>
            </a:r>
            <a:r>
              <a:rPr lang="en-US" altLang="ja-JP" dirty="0"/>
              <a:t>10:45 AM </a:t>
            </a:r>
            <a:r>
              <a:rPr lang="ja-JP" altLang="en-US" dirty="0"/>
              <a:t>大阪、札幌、東京</a:t>
            </a:r>
          </a:p>
          <a:p>
            <a:endParaRPr lang="ja-JP" altLang="en-US" dirty="0"/>
          </a:p>
          <a:p>
            <a:r>
              <a:rPr lang="en-US" altLang="ja-JP" dirty="0"/>
              <a:t>Zoom</a:t>
            </a:r>
            <a:r>
              <a:rPr lang="ja-JP" altLang="en-US" dirty="0"/>
              <a:t>ミーティングに参加する</a:t>
            </a:r>
          </a:p>
          <a:p>
            <a:r>
              <a:rPr lang="en-US" altLang="ja-JP" dirty="0"/>
              <a:t>https://us02web.zoom.us/j/84148423256?pwd=L3F0ZjkwekhxeXJYbkVyRU82d2g2UT09</a:t>
            </a:r>
          </a:p>
          <a:p>
            <a:endParaRPr lang="en-US" altLang="ja-JP" dirty="0"/>
          </a:p>
          <a:p>
            <a:r>
              <a:rPr lang="ja-JP" altLang="en-US" dirty="0"/>
              <a:t>ミーティング</a:t>
            </a:r>
            <a:r>
              <a:rPr lang="en-US" altLang="ja-JP" dirty="0"/>
              <a:t>ID: 841 4842 3256</a:t>
            </a:r>
          </a:p>
          <a:p>
            <a:r>
              <a:rPr lang="ja-JP" altLang="en-US" dirty="0"/>
              <a:t>パスコード</a:t>
            </a:r>
            <a:r>
              <a:rPr lang="en-US" altLang="ja-JP" dirty="0"/>
              <a:t>: 5541</a:t>
            </a:r>
          </a:p>
        </p:txBody>
      </p:sp>
    </p:spTree>
    <p:extLst>
      <p:ext uri="{BB962C8B-B14F-4D97-AF65-F5344CB8AC3E}">
        <p14:creationId xmlns:p14="http://schemas.microsoft.com/office/powerpoint/2010/main" val="62917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220</Words>
  <Application>Microsoft Office PowerPoint</Application>
  <PresentationFormat>ワイド画面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ZoomミーティングIDとパスワード</vt:lpstr>
      <vt:lpstr>第１回</vt:lpstr>
      <vt:lpstr>第２回</vt:lpstr>
      <vt:lpstr>第３回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ZoomミーティングIDとパスワード</dc:title>
  <dc:creator>金　榮基</dc:creator>
  <cp:lastModifiedBy>金　榮基</cp:lastModifiedBy>
  <cp:revision>2</cp:revision>
  <dcterms:created xsi:type="dcterms:W3CDTF">2021-03-03T01:06:06Z</dcterms:created>
  <dcterms:modified xsi:type="dcterms:W3CDTF">2021-03-09T10:15:15Z</dcterms:modified>
</cp:coreProperties>
</file>